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napToGrid="0" snapToObjects="1">
      <p:cViewPr varScale="1">
        <p:scale>
          <a:sx n="104" d="100"/>
          <a:sy n="104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88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88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3282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95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96398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17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87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20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34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83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51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6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18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91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5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51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FE595-1A33-EF4D-BFFC-AD3647F5D1B4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087478E-0244-A34A-B649-FD5C2093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3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htP53EwTbj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9227-B362-5C48-A8CC-30A1A581B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2190"/>
            <a:ext cx="9144000" cy="10903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ONE SHOT VIDEO SYNOPSIS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C0C45D-5C73-6B4B-AF3A-2D6762EC9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8597" y="3897460"/>
            <a:ext cx="5833403" cy="1655762"/>
          </a:xfrm>
        </p:spPr>
        <p:txBody>
          <a:bodyPr>
            <a:normAutofit fontScale="92500" lnSpcReduction="20000"/>
          </a:bodyPr>
          <a:lstStyle/>
          <a:p>
            <a:r>
              <a:rPr lang="en-US" sz="2400" b="1" dirty="0"/>
              <a:t>SHAMIT LAL (</a:t>
            </a:r>
            <a:r>
              <a:rPr lang="en-US" sz="2400" b="1" dirty="0" err="1"/>
              <a:t>shamitl</a:t>
            </a:r>
            <a:r>
              <a:rPr lang="en-US" sz="2400" b="1" dirty="0"/>
              <a:t>@)</a:t>
            </a:r>
          </a:p>
          <a:p>
            <a:r>
              <a:rPr lang="en-US" sz="2400" b="1" dirty="0"/>
              <a:t>SHIVAM DUGGAL (</a:t>
            </a:r>
            <a:r>
              <a:rPr lang="en-US" sz="2400" b="1" dirty="0" err="1"/>
              <a:t>duggals</a:t>
            </a:r>
            <a:r>
              <a:rPr lang="en-US" sz="2400" b="1" dirty="0"/>
              <a:t>@)</a:t>
            </a:r>
          </a:p>
          <a:p>
            <a:endParaRPr lang="en-US" sz="2400" b="1" dirty="0"/>
          </a:p>
          <a:p>
            <a:r>
              <a:rPr lang="en-US" sz="2400" b="1" dirty="0"/>
              <a:t>Team Name: Dancing Pandas</a:t>
            </a:r>
          </a:p>
        </p:txBody>
      </p:sp>
    </p:spTree>
    <p:extLst>
      <p:ext uri="{BB962C8B-B14F-4D97-AF65-F5344CB8AC3E}">
        <p14:creationId xmlns:p14="http://schemas.microsoft.com/office/powerpoint/2010/main" val="122935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0C0C45D-5C73-6B4B-AF3A-2D6762EC9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557" y="790832"/>
            <a:ext cx="12815034" cy="474832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 	Choosing which video to watch based on thumbnails </a:t>
            </a:r>
            <a:r>
              <a:rPr lang="en-US" sz="5000" b="1" dirty="0"/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1A6AC-F4D2-5346-A430-7AB1BC36788C}"/>
              </a:ext>
            </a:extLst>
          </p:cNvPr>
          <p:cNvSpPr txBox="1"/>
          <p:nvPr/>
        </p:nvSpPr>
        <p:spPr>
          <a:xfrm>
            <a:off x="1265611" y="6227861"/>
            <a:ext cx="10926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It can be difficult to decide just based on the thumbnails as description.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26FEF60-8BDF-874E-B9D9-6788D8466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512" y="1719335"/>
            <a:ext cx="8213124" cy="40416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C25A66-B7B7-304A-ACE0-76FAE4CDF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5564" y="4087950"/>
            <a:ext cx="1894941" cy="189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90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9227-B362-5C48-A8CC-30A1A581B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4702" y="0"/>
            <a:ext cx="9144000" cy="10903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ONE SHOT VIDEO SYNOPSIS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C0C45D-5C73-6B4B-AF3A-2D6762EC9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4659" y="1816443"/>
            <a:ext cx="10437341" cy="3007730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Oftentimes customers go through entire video only to realize later that it wasn't what they expected.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We propose a system that processes the entire video using sequential models and computer vision and provides a summarized video/gif that one can watch (clicking on the video title) to decide whether to proceed with the selected video or not.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This can save time for Amazon's customers.</a:t>
            </a:r>
          </a:p>
        </p:txBody>
      </p:sp>
    </p:spTree>
    <p:extLst>
      <p:ext uri="{BB962C8B-B14F-4D97-AF65-F5344CB8AC3E}">
        <p14:creationId xmlns:p14="http://schemas.microsoft.com/office/powerpoint/2010/main" val="2551637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E66EA4-B9DC-9E44-B9B8-572DB7D9A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459" y="829995"/>
            <a:ext cx="9265919" cy="599820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09A21376-9386-8243-B430-20FB66558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979" y="-186001"/>
            <a:ext cx="8915399" cy="1015996"/>
          </a:xfrm>
        </p:spPr>
        <p:txBody>
          <a:bodyPr/>
          <a:lstStyle/>
          <a:p>
            <a:r>
              <a:rPr lang="en-US" b="1" dirty="0"/>
              <a:t>TECHNICAL OVERVIEW</a:t>
            </a:r>
          </a:p>
        </p:txBody>
      </p:sp>
    </p:spTree>
    <p:extLst>
      <p:ext uri="{BB962C8B-B14F-4D97-AF65-F5344CB8AC3E}">
        <p14:creationId xmlns:p14="http://schemas.microsoft.com/office/powerpoint/2010/main" val="643919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22C78-1CF1-E149-A01E-BC626F4E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ARCHITECTURE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68EA1-A80A-774A-9187-BB305C9CE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Using Convolutional and recurrent networks to establish relationships among multiple frames of a video.</a:t>
            </a:r>
          </a:p>
          <a:p>
            <a:endParaRPr lang="en-US" sz="2000" dirty="0"/>
          </a:p>
          <a:p>
            <a:r>
              <a:rPr lang="en-US" sz="2000" dirty="0"/>
              <a:t>Using a semi-supervised architecture to learn rich internal and sematic representations of a video which helps in the summarization process</a:t>
            </a:r>
          </a:p>
          <a:p>
            <a:endParaRPr lang="en-US" sz="2000" dirty="0"/>
          </a:p>
          <a:p>
            <a:r>
              <a:rPr lang="en-US" sz="2000" dirty="0"/>
              <a:t>Augmenting the training of summarization with shot boundary segmentation.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7019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5E512-D87A-C94C-A2CA-46AC7789E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817" y="475829"/>
            <a:ext cx="8911687" cy="1280890"/>
          </a:xfrm>
        </p:spPr>
        <p:txBody>
          <a:bodyPr>
            <a:normAutofit/>
          </a:bodyPr>
          <a:lstStyle/>
          <a:p>
            <a:r>
              <a:rPr lang="en-US" sz="4500" b="1" dirty="0"/>
              <a:t>BUSINESS USECASE…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A563C-D3D5-A140-985A-AA7AC3F59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sz="3400" dirty="0"/>
              <a:t>Highlights of sport events.</a:t>
            </a:r>
          </a:p>
          <a:p>
            <a:pPr>
              <a:buFont typeface="+mj-lt"/>
              <a:buAutoNum type="arabicPeriod"/>
            </a:pPr>
            <a:endParaRPr lang="en-US" sz="3400" dirty="0"/>
          </a:p>
          <a:p>
            <a:pPr>
              <a:buFont typeface="+mj-lt"/>
              <a:buAutoNum type="arabicPeriod"/>
            </a:pPr>
            <a:r>
              <a:rPr lang="en-US" sz="3400" dirty="0"/>
              <a:t>Catchy clips of a tourism video.</a:t>
            </a:r>
          </a:p>
          <a:p>
            <a:pPr>
              <a:buFont typeface="+mj-lt"/>
              <a:buAutoNum type="arabicPeriod"/>
            </a:pPr>
            <a:endParaRPr lang="en-US" sz="3400" dirty="0"/>
          </a:p>
          <a:p>
            <a:pPr>
              <a:buFont typeface="+mj-lt"/>
              <a:buAutoNum type="arabicPeriod"/>
            </a:pPr>
            <a:r>
              <a:rPr lang="en-US" sz="3400" dirty="0"/>
              <a:t>GIFS as thumbnails depicting important parts.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074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3A16-F61B-214E-AB20-BDAF0F17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807" y="636467"/>
            <a:ext cx="8911687" cy="1280890"/>
          </a:xfrm>
        </p:spPr>
        <p:txBody>
          <a:bodyPr/>
          <a:lstStyle/>
          <a:p>
            <a:pPr algn="ctr"/>
            <a:r>
              <a:rPr lang="en-US" b="1" dirty="0"/>
              <a:t>DEMO…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9ED36C-ED08-5C4A-8757-7BAEF63379A3}"/>
              </a:ext>
            </a:extLst>
          </p:cNvPr>
          <p:cNvSpPr txBox="1"/>
          <p:nvPr/>
        </p:nvSpPr>
        <p:spPr>
          <a:xfrm>
            <a:off x="963828" y="2641254"/>
            <a:ext cx="115659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Original Video Link</a:t>
            </a:r>
            <a:r>
              <a:rPr lang="en-US" dirty="0"/>
              <a:t>:  </a:t>
            </a:r>
            <a:r>
              <a:rPr lang="en-US" dirty="0">
                <a:hlinkClick r:id="rId2"/>
              </a:rPr>
              <a:t>https://www.youtube.com/watch?v=htP53EwTbjg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Summarized Video Link: </a:t>
            </a:r>
            <a:r>
              <a:rPr lang="en-US" u="sng" dirty="0">
                <a:solidFill>
                  <a:srgbClr val="FF0000"/>
                </a:solidFill>
              </a:rPr>
              <a:t>https://</a:t>
            </a:r>
            <a:r>
              <a:rPr lang="en-US" u="sng" dirty="0" err="1">
                <a:solidFill>
                  <a:srgbClr val="FF0000"/>
                </a:solidFill>
              </a:rPr>
              <a:t>drive.corp.amazon.com</a:t>
            </a:r>
            <a:r>
              <a:rPr lang="en-US" u="sng" dirty="0">
                <a:solidFill>
                  <a:srgbClr val="FF0000"/>
                </a:solidFill>
              </a:rPr>
              <a:t>/documents/</a:t>
            </a:r>
            <a:r>
              <a:rPr lang="en-US" u="sng" dirty="0" err="1">
                <a:solidFill>
                  <a:srgbClr val="FF0000"/>
                </a:solidFill>
              </a:rPr>
              <a:t>shamitl</a:t>
            </a:r>
            <a:r>
              <a:rPr lang="en-US" u="sng" dirty="0">
                <a:solidFill>
                  <a:srgbClr val="FF0000"/>
                </a:solidFill>
              </a:rPr>
              <a:t>@/</a:t>
            </a:r>
            <a:r>
              <a:rPr lang="en-US" u="sng" dirty="0" err="1">
                <a:solidFill>
                  <a:srgbClr val="FF0000"/>
                </a:solidFill>
              </a:rPr>
              <a:t>dancing_panda.gif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b="1" dirty="0"/>
          </a:p>
          <a:p>
            <a:r>
              <a:rPr lang="en-US" b="1" dirty="0"/>
              <a:t>Original Video Length: 111 seconds</a:t>
            </a:r>
          </a:p>
          <a:p>
            <a:endParaRPr lang="en-US" b="1" dirty="0"/>
          </a:p>
          <a:p>
            <a:r>
              <a:rPr lang="en-US" b="1" dirty="0"/>
              <a:t>Summarized Video Length ~ 17 seconds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257C49-9A57-9A40-9285-F4F8638667D5}"/>
              </a:ext>
            </a:extLst>
          </p:cNvPr>
          <p:cNvSpPr txBox="1"/>
          <p:nvPr/>
        </p:nvSpPr>
        <p:spPr>
          <a:xfrm>
            <a:off x="8254312" y="6234325"/>
            <a:ext cx="374814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* NOTE: The GIF will re-loop after 17 seconds.</a:t>
            </a:r>
          </a:p>
        </p:txBody>
      </p:sp>
    </p:spTree>
    <p:extLst>
      <p:ext uri="{BB962C8B-B14F-4D97-AF65-F5344CB8AC3E}">
        <p14:creationId xmlns:p14="http://schemas.microsoft.com/office/powerpoint/2010/main" val="64386067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{55C87CC9-72B4-4A46-BE72-5BC3258F66DB}tf10001069</Template>
  <TotalTime>82</TotalTime>
  <Words>244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ONE SHOT VIDEO SYNOPSIS</vt:lpstr>
      <vt:lpstr>PowerPoint Presentation</vt:lpstr>
      <vt:lpstr>ONE SHOT VIDEO SYNOPSIS</vt:lpstr>
      <vt:lpstr>TECHNICAL OVERVIEW</vt:lpstr>
      <vt:lpstr>ARCHITECTURE INSIGHTS</vt:lpstr>
      <vt:lpstr>BUSINESS USECASE…</vt:lpstr>
      <vt:lpstr>DEMO…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SHOT VIDEO SYNOPSIS</dc:title>
  <dc:creator>Microsoft Office User</dc:creator>
  <cp:lastModifiedBy>Microsoft Office User</cp:lastModifiedBy>
  <cp:revision>8</cp:revision>
  <dcterms:created xsi:type="dcterms:W3CDTF">2018-03-05T18:33:10Z</dcterms:created>
  <dcterms:modified xsi:type="dcterms:W3CDTF">2018-03-05T19:56:05Z</dcterms:modified>
</cp:coreProperties>
</file>

<file path=docProps/thumbnail.jpeg>
</file>